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527050"/>
            <a:ext cx="11557000" cy="5803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835"/>
            <a:ext cx="12192000" cy="67043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" y="0"/>
            <a:ext cx="119583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0"/>
            <a:ext cx="121754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0" y="381000"/>
            <a:ext cx="112141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" y="0"/>
            <a:ext cx="121348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80"/>
            <a:ext cx="12192000" cy="6821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" y="0"/>
            <a:ext cx="121253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6085"/>
            <a:ext cx="12192000" cy="6005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" y="0"/>
            <a:ext cx="118300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1520"/>
            <a:ext cx="12192000" cy="5394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56</cp:revision>
  <dcterms:created xsi:type="dcterms:W3CDTF">2022-12-14T13:49:07Z</dcterms:created>
  <dcterms:modified xsi:type="dcterms:W3CDTF">2022-12-14T13:49:07Z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4B7F5BA15DA012CA98608B63C33FDAC0</vt:lpwstr>
  </property>
</Properties>
</file>